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AF0"/>
    <a:srgbClr val="BFC4C9"/>
    <a:srgbClr val="51709E"/>
    <a:srgbClr val="3A4053"/>
    <a:srgbClr val="5B6066"/>
    <a:srgbClr val="272A3B"/>
    <a:srgbClr val="EEDB98"/>
    <a:srgbClr val="967446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362689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Baicha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Set da tè in ceramica di alta qualità con finitura opaca e vassoio di servizio in bambù. Il set è composto da una teiera (500 ml) con coperchio in acciaio inox e colino per il tè e da due tazze (150 ml). Il set viene fornito in scatola di cartoncino kraft.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687615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Rapor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Umidificatore da tavolo in ABS riciclato con capacità del serbatoio di 280 ml., luce LED multicolore e cavo di ricarica USB.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34334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Pulux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Elegante organizer da viaggio in pelle PU riciclata con cerniera e custodia per passaporti. Offre molteplici tasche interne per documenti, carte ed elementi essenziali per il viaggio.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52917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Cavalca l'onda del successo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investire in pubblicità come borse promozionali, bottiglie e cuscini da viaggio e rendere il tuo marchio l'accessorio più pratico ed elegante per tutti i tipi di avventure.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274700" y="13186337"/>
            <a:ext cx="1686749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FestiFon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Borsa a tracolla impermeabile in RPET per cellulare, con scomparto principale con cerniera, tasca frontale e cordino regolabile.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Copsul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AP800050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Set di 2 tazze per caffè espresso a doppia parete in acciaio riciclato da 80 ml. Set fornito in scatola di cartoncino kraft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Khumbu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Borraccia in acciaio riciclato a doppia parete da 500ml con finitura gommata e cinghia in silicone.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ggyász és táskák, táska, bőrönd, kiegészítő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63F7BBB-1A13-7F26-55B6-E0BDC0B5F04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12" y="11608735"/>
            <a:ext cx="1286489" cy="1286489"/>
          </a:xfrm>
          <a:prstGeom prst="rect">
            <a:avLst/>
          </a:prstGeom>
        </p:spPr>
      </p:pic>
      <p:pic>
        <p:nvPicPr>
          <p:cNvPr id="22" name="Kép 21" descr="A képen gyertya, Csendélet-fényképezés, kerámia, heng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134F19-CFB7-FD79-83EE-397AFFD2E13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288" y="11696627"/>
            <a:ext cx="1100045" cy="1100045"/>
          </a:xfrm>
          <a:prstGeom prst="rect">
            <a:avLst/>
          </a:prstGeom>
        </p:spPr>
      </p:pic>
      <p:pic>
        <p:nvPicPr>
          <p:cNvPr id="28" name="Kép 27" descr="A képen palack, vizespalack, Műanyag palack, Olda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1AC8C95-B460-4282-FA5D-27387CEA304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465" y="11499584"/>
            <a:ext cx="1497190" cy="149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6725</TotalTime>
  <Words>256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163</cp:revision>
  <cp:lastPrinted>2020-10-14T10:13:42Z</cp:lastPrinted>
  <dcterms:created xsi:type="dcterms:W3CDTF">2020-04-21T06:52:21Z</dcterms:created>
  <dcterms:modified xsi:type="dcterms:W3CDTF">2025-08-14T09:01:24Z</dcterms:modified>
  <cp:category/>
</cp:coreProperties>
</file>